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-2352" y="-96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4B465-ED26-44ED-8202-E0F1347CFA22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D035B-4DE1-42D8-85A0-D1C91C07A8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63194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4B465-ED26-44ED-8202-E0F1347CFA22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D035B-4DE1-42D8-85A0-D1C91C07A8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77423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4B465-ED26-44ED-8202-E0F1347CFA22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D035B-4DE1-42D8-85A0-D1C91C07A8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99272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4B465-ED26-44ED-8202-E0F1347CFA22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D035B-4DE1-42D8-85A0-D1C91C07A8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17989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4B465-ED26-44ED-8202-E0F1347CFA22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D035B-4DE1-42D8-85A0-D1C91C07A8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54730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4B465-ED26-44ED-8202-E0F1347CFA22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D035B-4DE1-42D8-85A0-D1C91C07A8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24135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4B465-ED26-44ED-8202-E0F1347CFA22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D035B-4DE1-42D8-85A0-D1C91C07A8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97708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4B465-ED26-44ED-8202-E0F1347CFA22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D035B-4DE1-42D8-85A0-D1C91C07A8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828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4B465-ED26-44ED-8202-E0F1347CFA22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D035B-4DE1-42D8-85A0-D1C91C07A8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26171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4B465-ED26-44ED-8202-E0F1347CFA22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D035B-4DE1-42D8-85A0-D1C91C07A8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58684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4B465-ED26-44ED-8202-E0F1347CFA22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D035B-4DE1-42D8-85A0-D1C91C07A8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5729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4B465-ED26-44ED-8202-E0F1347CFA22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D035B-4DE1-42D8-85A0-D1C91C07A8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63083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97" y="701"/>
            <a:ext cx="7560171" cy="1069111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6976" y="4881282"/>
            <a:ext cx="6425724" cy="1090262"/>
          </a:xfrm>
        </p:spPr>
        <p:txBody>
          <a:bodyPr anchor="ctr">
            <a:normAutofit/>
          </a:bodyPr>
          <a:lstStyle/>
          <a:p>
            <a:r>
              <a:rPr lang="ru-RU" sz="2800" b="1" smtClean="0"/>
              <a:t>Григорьевой Ирине</a:t>
            </a:r>
            <a:endParaRPr lang="ru-RU" sz="2800" b="1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2720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2</Words>
  <Application>Microsoft Office PowerPoint</Application>
  <PresentationFormat>Произвольный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Григорьевой Ирине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</dc:creator>
  <cp:lastModifiedBy>Lenovo</cp:lastModifiedBy>
  <cp:revision>13</cp:revision>
  <dcterms:created xsi:type="dcterms:W3CDTF">2021-03-31T10:25:03Z</dcterms:created>
  <dcterms:modified xsi:type="dcterms:W3CDTF">2021-04-01T13:41:43Z</dcterms:modified>
</cp:coreProperties>
</file>